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30275213" cy="42803763"/>
  <p:notesSz cx="6858000" cy="9144000"/>
  <p:defaultTextStyle>
    <a:defPPr>
      <a:defRPr lang="zh-CN"/>
    </a:defPPr>
    <a:lvl1pPr algn="l" defTabSz="4176008" rtl="0" eaLnBrk="0" fontAlgn="base" hangingPunct="0">
      <a:spcBef>
        <a:spcPct val="0"/>
      </a:spcBef>
      <a:spcAft>
        <a:spcPct val="0"/>
      </a:spcAft>
      <a:defRPr sz="8247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2088005" indent="-1508115" algn="l" defTabSz="4176008" rtl="0" eaLnBrk="0" fontAlgn="base" hangingPunct="0">
      <a:spcBef>
        <a:spcPct val="0"/>
      </a:spcBef>
      <a:spcAft>
        <a:spcPct val="0"/>
      </a:spcAft>
      <a:defRPr sz="8247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4176008" indent="-3016229" algn="l" defTabSz="4176008" rtl="0" eaLnBrk="0" fontAlgn="base" hangingPunct="0">
      <a:spcBef>
        <a:spcPct val="0"/>
      </a:spcBef>
      <a:spcAft>
        <a:spcPct val="0"/>
      </a:spcAft>
      <a:defRPr sz="8247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6261999" indent="-4522333" algn="l" defTabSz="4176008" rtl="0" eaLnBrk="0" fontAlgn="base" hangingPunct="0">
      <a:spcBef>
        <a:spcPct val="0"/>
      </a:spcBef>
      <a:spcAft>
        <a:spcPct val="0"/>
      </a:spcAft>
      <a:defRPr sz="8247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8350006" indent="-6030448" algn="l" defTabSz="4176008" rtl="0" eaLnBrk="0" fontAlgn="base" hangingPunct="0">
      <a:spcBef>
        <a:spcPct val="0"/>
      </a:spcBef>
      <a:spcAft>
        <a:spcPct val="0"/>
      </a:spcAft>
      <a:defRPr sz="8247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2899449" algn="l" defTabSz="1159775" rtl="0" eaLnBrk="1" latinLnBrk="0" hangingPunct="1">
      <a:defRPr sz="8247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6pPr>
    <a:lvl7pPr marL="3479335" algn="l" defTabSz="1159775" rtl="0" eaLnBrk="1" latinLnBrk="0" hangingPunct="1">
      <a:defRPr sz="8247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7pPr>
    <a:lvl8pPr marL="4059224" algn="l" defTabSz="1159775" rtl="0" eaLnBrk="1" latinLnBrk="0" hangingPunct="1">
      <a:defRPr sz="8247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8pPr>
    <a:lvl9pPr marL="4639118" algn="l" defTabSz="1159775" rtl="0" eaLnBrk="1" latinLnBrk="0" hangingPunct="1">
      <a:defRPr sz="8247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2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F3FB"/>
    <a:srgbClr val="C2DFF5"/>
    <a:srgbClr val="F5E9F3"/>
    <a:srgbClr val="EFDDEC"/>
    <a:srgbClr val="DED3DC"/>
    <a:srgbClr val="D6C184"/>
    <a:srgbClr val="EFEE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35" autoAdjust="0"/>
    <p:restoredTop sz="94282" autoAdjust="0"/>
  </p:normalViewPr>
  <p:slideViewPr>
    <p:cSldViewPr>
      <p:cViewPr>
        <p:scale>
          <a:sx n="57" d="100"/>
          <a:sy n="57" d="100"/>
        </p:scale>
        <p:origin x="-18" y="-10596"/>
      </p:cViewPr>
      <p:guideLst>
        <p:guide orient="horz" pos="13482"/>
        <p:guide pos="9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F061C90-3D50-8397-288F-61DAE1E962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8225C9-C192-4C37-A953-A7EE30F293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EADF7-2021-4909-A0B3-268DC58B8AAD}" type="datetime1">
              <a:rPr lang="en-US" smtClean="0"/>
              <a:t>6/13/2025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EC0E12-6198-A975-DF1A-413B82697D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51D616-D0D7-1D5C-0BD5-2BB50A6C156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F4958-BC38-4863-AF78-73179EBE32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2349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Header Placeholder 1">
            <a:extLst>
              <a:ext uri="{FF2B5EF4-FFF2-40B4-BE49-F238E27FC236}">
                <a16:creationId xmlns:a16="http://schemas.microsoft.com/office/drawing/2014/main" id="{20A36859-7AEB-15AE-D347-F41EE930FB38}"/>
              </a:ext>
            </a:extLst>
          </p:cNvPr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Date Placeholder 2">
            <a:extLst>
              <a:ext uri="{FF2B5EF4-FFF2-40B4-BE49-F238E27FC236}">
                <a16:creationId xmlns:a16="http://schemas.microsoft.com/office/drawing/2014/main" id="{561FFC69-49FB-AC0C-8ED4-6430CCCDFDC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7D488955-18CA-4154-A4F0-21F36C063F87}" type="datetime1">
              <a:rPr lang="en-US" smtClean="0"/>
              <a:t>6/13/2025</a:t>
            </a:fld>
            <a:endParaRPr lang="en-US" sz="1200"/>
          </a:p>
        </p:txBody>
      </p:sp>
      <p:sp>
        <p:nvSpPr>
          <p:cNvPr id="2052" name="Slide Image Placeholder 3">
            <a:extLst>
              <a:ext uri="{FF2B5EF4-FFF2-40B4-BE49-F238E27FC236}">
                <a16:creationId xmlns:a16="http://schemas.microsoft.com/office/drawing/2014/main" id="{5A4F51DE-2866-47EA-A945-331DE61162C4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217738" y="685800"/>
            <a:ext cx="24225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3077" name="Notes Placeholder 4">
            <a:extLst>
              <a:ext uri="{FF2B5EF4-FFF2-40B4-BE49-F238E27FC236}">
                <a16:creationId xmlns:a16="http://schemas.microsoft.com/office/drawing/2014/main" id="{759E2053-1887-288D-8AED-7E32B63F1C8B}"/>
              </a:ext>
            </a:extLst>
          </p:cNvPr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defTabSz="0" eaLnBrk="0" hangingPunct="0"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defTabSz="0" eaLnBrk="0" hangingPunct="0"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defTabSz="0" eaLnBrk="0" hangingPunct="0"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defTabSz="0" eaLnBrk="0" hangingPunct="0"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defTabSz="0" eaLnBrk="0" hangingPunct="0"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30000"/>
              </a:spcBef>
              <a:defRPr/>
            </a:pPr>
            <a:r>
              <a:rPr lang="en-US" altLang="zh-CN" sz="1200"/>
              <a:t>Click to edit Master text styles</a:t>
            </a:r>
          </a:p>
          <a:p>
            <a:pPr>
              <a:spcBef>
                <a:spcPct val="30000"/>
              </a:spcBef>
              <a:defRPr/>
            </a:pPr>
            <a:r>
              <a:rPr lang="en-US" altLang="zh-CN" sz="1200"/>
              <a:t>Second level</a:t>
            </a:r>
          </a:p>
          <a:p>
            <a:pPr>
              <a:spcBef>
                <a:spcPct val="30000"/>
              </a:spcBef>
              <a:defRPr/>
            </a:pPr>
            <a:r>
              <a:rPr lang="en-US" altLang="zh-CN" sz="1200"/>
              <a:t>Third level</a:t>
            </a:r>
          </a:p>
          <a:p>
            <a:pPr>
              <a:spcBef>
                <a:spcPct val="30000"/>
              </a:spcBef>
              <a:defRPr/>
            </a:pPr>
            <a:r>
              <a:rPr lang="en-US" altLang="zh-CN" sz="1200"/>
              <a:t>Fourth level</a:t>
            </a:r>
          </a:p>
          <a:p>
            <a:pPr>
              <a:spcBef>
                <a:spcPct val="30000"/>
              </a:spcBef>
              <a:defRPr/>
            </a:pPr>
            <a:r>
              <a:rPr lang="en-US" altLang="zh-CN" sz="1200"/>
              <a:t>Fifth level</a:t>
            </a:r>
          </a:p>
        </p:txBody>
      </p:sp>
      <p:sp>
        <p:nvSpPr>
          <p:cNvPr id="2054" name="Footer Placeholder 5">
            <a:extLst>
              <a:ext uri="{FF2B5EF4-FFF2-40B4-BE49-F238E27FC236}">
                <a16:creationId xmlns:a16="http://schemas.microsoft.com/office/drawing/2014/main" id="{0E5097BA-4C45-9FAF-1F85-ED51C64BF1F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Slide Number Placeholder 6">
            <a:extLst>
              <a:ext uri="{FF2B5EF4-FFF2-40B4-BE49-F238E27FC236}">
                <a16:creationId xmlns:a16="http://schemas.microsoft.com/office/drawing/2014/main" id="{0F900197-0E9D-E7C9-9460-B6B812F38C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8DCBE30-9320-45D0-8AB7-0F826E7B814D}" type="slidenum">
              <a:rPr lang="en-US" altLang="en-US"/>
              <a:pPr>
                <a:defRPr/>
              </a:pPr>
              <a:t>‹#›</a:t>
            </a:fld>
            <a:endParaRPr lang="en-US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521" kern="1200">
        <a:solidFill>
          <a:schemeClr val="tx1"/>
        </a:solidFill>
        <a:latin typeface="Arial" pitchFamily="34" charset="0"/>
        <a:ea typeface="SimSun" panose="02010600030101010101" pitchFamily="2" charset="-122"/>
        <a:cs typeface="+mn-cs"/>
      </a:defRPr>
    </a:lvl1pPr>
    <a:lvl2pPr marL="579890" algn="l" defTabSz="0" rtl="0" eaLnBrk="0" fontAlgn="base" hangingPunct="0">
      <a:spcBef>
        <a:spcPct val="30000"/>
      </a:spcBef>
      <a:spcAft>
        <a:spcPct val="0"/>
      </a:spcAft>
      <a:defRPr sz="1521" kern="1200">
        <a:solidFill>
          <a:schemeClr val="tx1"/>
        </a:solidFill>
        <a:latin typeface="Arial" pitchFamily="34" charset="0"/>
        <a:ea typeface="SimSun" panose="02010600030101010101" pitchFamily="2" charset="-122"/>
        <a:cs typeface="+mn-cs"/>
      </a:defRPr>
    </a:lvl2pPr>
    <a:lvl3pPr marL="1159775" algn="l" defTabSz="0" rtl="0" eaLnBrk="0" fontAlgn="base" hangingPunct="0">
      <a:spcBef>
        <a:spcPct val="30000"/>
      </a:spcBef>
      <a:spcAft>
        <a:spcPct val="0"/>
      </a:spcAft>
      <a:defRPr sz="1521" kern="1200">
        <a:solidFill>
          <a:schemeClr val="tx1"/>
        </a:solidFill>
        <a:latin typeface="Arial" pitchFamily="34" charset="0"/>
        <a:ea typeface="SimSun" panose="02010600030101010101" pitchFamily="2" charset="-122"/>
        <a:cs typeface="+mn-cs"/>
      </a:defRPr>
    </a:lvl3pPr>
    <a:lvl4pPr marL="1739669" algn="l" defTabSz="0" rtl="0" eaLnBrk="0" fontAlgn="base" hangingPunct="0">
      <a:spcBef>
        <a:spcPct val="30000"/>
      </a:spcBef>
      <a:spcAft>
        <a:spcPct val="0"/>
      </a:spcAft>
      <a:defRPr sz="1521" kern="1200">
        <a:solidFill>
          <a:schemeClr val="tx1"/>
        </a:solidFill>
        <a:latin typeface="Arial" pitchFamily="34" charset="0"/>
        <a:ea typeface="SimSun" panose="02010600030101010101" pitchFamily="2" charset="-122"/>
        <a:cs typeface="+mn-cs"/>
      </a:defRPr>
    </a:lvl4pPr>
    <a:lvl5pPr marL="2319559" algn="l" defTabSz="0" rtl="0" eaLnBrk="0" fontAlgn="base" hangingPunct="0">
      <a:spcBef>
        <a:spcPct val="30000"/>
      </a:spcBef>
      <a:spcAft>
        <a:spcPct val="0"/>
      </a:spcAft>
      <a:defRPr sz="1521" kern="1200">
        <a:solidFill>
          <a:schemeClr val="tx1"/>
        </a:solidFill>
        <a:latin typeface="Arial" pitchFamily="34" charset="0"/>
        <a:ea typeface="SimSun" panose="02010600030101010101" pitchFamily="2" charset="-122"/>
        <a:cs typeface="+mn-cs"/>
      </a:defRPr>
    </a:lvl5pPr>
    <a:lvl6pPr marL="2899449" algn="l" defTabSz="1159775" rtl="0" eaLnBrk="1" latinLnBrk="0" hangingPunct="1">
      <a:defRPr sz="1521" kern="1200">
        <a:solidFill>
          <a:schemeClr val="tx1"/>
        </a:solidFill>
        <a:latin typeface="+mn-lt"/>
        <a:ea typeface="+mn-ea"/>
        <a:cs typeface="+mn-cs"/>
      </a:defRPr>
    </a:lvl6pPr>
    <a:lvl7pPr marL="3479335" algn="l" defTabSz="1159775" rtl="0" eaLnBrk="1" latinLnBrk="0" hangingPunct="1">
      <a:defRPr sz="1521" kern="1200">
        <a:solidFill>
          <a:schemeClr val="tx1"/>
        </a:solidFill>
        <a:latin typeface="+mn-lt"/>
        <a:ea typeface="+mn-ea"/>
        <a:cs typeface="+mn-cs"/>
      </a:defRPr>
    </a:lvl7pPr>
    <a:lvl8pPr marL="4059224" algn="l" defTabSz="1159775" rtl="0" eaLnBrk="1" latinLnBrk="0" hangingPunct="1">
      <a:defRPr sz="1521" kern="1200">
        <a:solidFill>
          <a:schemeClr val="tx1"/>
        </a:solidFill>
        <a:latin typeface="+mn-lt"/>
        <a:ea typeface="+mn-ea"/>
        <a:cs typeface="+mn-cs"/>
      </a:defRPr>
    </a:lvl8pPr>
    <a:lvl9pPr marL="4639118" algn="l" defTabSz="1159775" rtl="0" eaLnBrk="1" latinLnBrk="0" hangingPunct="1">
      <a:defRPr sz="152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IN" dirty="0"/>
          </a:p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05CE90A7-390E-4B02-A05A-4DDBC0412925}" type="datetime1">
              <a:rPr lang="en-US" smtClean="0"/>
              <a:t>6/13/2025</a:t>
            </a:fld>
            <a:endParaRPr lang="en-US" sz="12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DCBE30-9320-45D0-8AB7-0F826E7B814D}" type="slidenum">
              <a:rPr lang="en-US" altLang="en-US" smtClean="0"/>
              <a:pPr>
                <a:defRPr/>
              </a:pPr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678969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9946" y="13296335"/>
            <a:ext cx="25735356" cy="91747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649" y="24254579"/>
            <a:ext cx="21191933" cy="10940514"/>
          </a:xfrm>
        </p:spPr>
        <p:txBody>
          <a:bodyPr/>
          <a:lstStyle>
            <a:lvl1pPr marL="0" indent="0" algn="ctr">
              <a:buNone/>
              <a:defRPr/>
            </a:lvl1pPr>
            <a:lvl2pPr marL="116228" indent="0" algn="ctr">
              <a:buNone/>
              <a:defRPr/>
            </a:lvl2pPr>
            <a:lvl3pPr marL="232455" indent="0" algn="ctr">
              <a:buNone/>
              <a:defRPr/>
            </a:lvl3pPr>
            <a:lvl4pPr marL="348683" indent="0" algn="ctr">
              <a:buNone/>
              <a:defRPr/>
            </a:lvl4pPr>
            <a:lvl5pPr marL="464907" indent="0" algn="ctr">
              <a:buNone/>
              <a:defRPr/>
            </a:lvl5pPr>
            <a:lvl6pPr marL="581135" indent="0" algn="ctr">
              <a:buNone/>
              <a:defRPr/>
            </a:lvl6pPr>
            <a:lvl7pPr marL="697363" indent="0" algn="ctr">
              <a:buNone/>
              <a:defRPr/>
            </a:lvl7pPr>
            <a:lvl8pPr marL="813590" indent="0" algn="ctr">
              <a:buNone/>
              <a:defRPr/>
            </a:lvl8pPr>
            <a:lvl9pPr marL="92981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776F6-7873-9D63-9CA2-EB0E1347A4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F1712-9A3F-4815-9DDB-847582B0078F}" type="datetime1">
              <a:rPr lang="en-US" altLang="en-US" smtClean="0"/>
              <a:t>6/13/2025</a:t>
            </a:fld>
            <a:endParaRPr lang="en-US" sz="457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C84C1-2D91-46D7-BB76-F4C7685D51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05B17-E273-12D4-A0CF-E2D79319E8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06E59-2521-4692-B070-69BB92D50FEB}" type="slidenum">
              <a:rPr lang="en-US" altLang="en-US"/>
              <a:pPr>
                <a:defRPr/>
              </a:pPr>
              <a:t>‹#›</a:t>
            </a:fld>
            <a:endParaRPr lang="en-US" altLang="en-US" sz="45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895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6B8A59-A0F7-C1C4-7B78-483EC7D7C4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2EBD6-4671-4C78-9E1B-3096AC66E819}" type="datetime1">
              <a:rPr lang="en-US" altLang="en-US" smtClean="0"/>
              <a:t>6/13/2025</a:t>
            </a:fld>
            <a:endParaRPr lang="en-US" sz="457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4F0F3-D067-6628-70B3-BF4FC21C2E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A70CA-A396-E4A8-FBFE-14D1E221F1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272CC-2E42-4493-8320-FAF281FF9158}" type="slidenum">
              <a:rPr lang="en-US" altLang="en-US"/>
              <a:pPr>
                <a:defRPr/>
              </a:pPr>
              <a:t>‹#›</a:t>
            </a:fld>
            <a:endParaRPr lang="en-US" altLang="en-US" sz="45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83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101" y="27504348"/>
            <a:ext cx="25733574" cy="8502635"/>
          </a:xfrm>
        </p:spPr>
        <p:txBody>
          <a:bodyPr anchor="t"/>
          <a:lstStyle>
            <a:lvl1pPr algn="l">
              <a:defRPr sz="101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101" y="18141022"/>
            <a:ext cx="25733574" cy="9363325"/>
          </a:xfrm>
        </p:spPr>
        <p:txBody>
          <a:bodyPr anchor="b"/>
          <a:lstStyle>
            <a:lvl1pPr marL="0" indent="0">
              <a:buNone/>
              <a:defRPr sz="507"/>
            </a:lvl1pPr>
            <a:lvl2pPr marL="116228" indent="0">
              <a:buNone/>
              <a:defRPr sz="457"/>
            </a:lvl2pPr>
            <a:lvl3pPr marL="232455" indent="0">
              <a:buNone/>
              <a:defRPr sz="408"/>
            </a:lvl3pPr>
            <a:lvl4pPr marL="348683" indent="0">
              <a:buNone/>
              <a:defRPr sz="381"/>
            </a:lvl4pPr>
            <a:lvl5pPr marL="464907" indent="0">
              <a:buNone/>
              <a:defRPr sz="381"/>
            </a:lvl5pPr>
            <a:lvl6pPr marL="581135" indent="0">
              <a:buNone/>
              <a:defRPr sz="381"/>
            </a:lvl6pPr>
            <a:lvl7pPr marL="697363" indent="0">
              <a:buNone/>
              <a:defRPr sz="381"/>
            </a:lvl7pPr>
            <a:lvl8pPr marL="813590" indent="0">
              <a:buNone/>
              <a:defRPr sz="381"/>
            </a:lvl8pPr>
            <a:lvl9pPr marL="929818" indent="0">
              <a:buNone/>
              <a:defRPr sz="38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BFB13-8375-1294-5782-CDBC7C5B60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008AA-45CC-4C69-BA4E-1EC79BAA6BEB}" type="datetime1">
              <a:rPr lang="en-US" altLang="en-US" smtClean="0"/>
              <a:t>6/13/2025</a:t>
            </a:fld>
            <a:endParaRPr lang="en-US" sz="457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14ED0-0AC0-8897-78AB-0A2C51CE74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E006E-A27A-1B3B-74B5-DA1935E42B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0486E-839C-4BC2-B581-0E3078D15347}" type="slidenum">
              <a:rPr lang="en-US" altLang="en-US"/>
              <a:pPr>
                <a:defRPr/>
              </a:pPr>
              <a:t>‹#›</a:t>
            </a:fld>
            <a:endParaRPr lang="en-US" altLang="en-US" sz="45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456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4463" y="9986675"/>
            <a:ext cx="13537620" cy="28249684"/>
          </a:xfrm>
        </p:spPr>
        <p:txBody>
          <a:bodyPr/>
          <a:lstStyle>
            <a:lvl1pPr>
              <a:defRPr sz="712"/>
            </a:lvl1pPr>
            <a:lvl2pPr>
              <a:defRPr sz="610"/>
            </a:lvl2pPr>
            <a:lvl3pPr>
              <a:defRPr sz="507"/>
            </a:lvl3pPr>
            <a:lvl4pPr>
              <a:defRPr sz="457"/>
            </a:lvl4pPr>
            <a:lvl5pPr>
              <a:defRPr sz="457"/>
            </a:lvl5pPr>
            <a:lvl6pPr>
              <a:defRPr sz="457"/>
            </a:lvl6pPr>
            <a:lvl7pPr>
              <a:defRPr sz="457"/>
            </a:lvl7pPr>
            <a:lvl8pPr>
              <a:defRPr sz="457"/>
            </a:lvl8pPr>
            <a:lvl9pPr>
              <a:defRPr sz="45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3131" y="9986675"/>
            <a:ext cx="13537620" cy="28249684"/>
          </a:xfrm>
        </p:spPr>
        <p:txBody>
          <a:bodyPr/>
          <a:lstStyle>
            <a:lvl1pPr>
              <a:defRPr sz="712"/>
            </a:lvl1pPr>
            <a:lvl2pPr>
              <a:defRPr sz="610"/>
            </a:lvl2pPr>
            <a:lvl3pPr>
              <a:defRPr sz="507"/>
            </a:lvl3pPr>
            <a:lvl4pPr>
              <a:defRPr sz="457"/>
            </a:lvl4pPr>
            <a:lvl5pPr>
              <a:defRPr sz="457"/>
            </a:lvl5pPr>
            <a:lvl6pPr>
              <a:defRPr sz="457"/>
            </a:lvl6pPr>
            <a:lvl7pPr>
              <a:defRPr sz="457"/>
            </a:lvl7pPr>
            <a:lvl8pPr>
              <a:defRPr sz="457"/>
            </a:lvl8pPr>
            <a:lvl9pPr>
              <a:defRPr sz="45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072CBA9-C266-7E25-4B4D-37D951C2AE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37DA8-316D-4A0D-AB46-7043E9EBDF9A}" type="datetime1">
              <a:rPr lang="en-US" altLang="en-US" smtClean="0"/>
              <a:t>6/13/2025</a:t>
            </a:fld>
            <a:endParaRPr lang="en-US" sz="457">
              <a:solidFill>
                <a:schemeClr val="tx1"/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C8275B-0162-511D-80CC-D04DF7AD7F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7EEE4F9-5917-B53F-0E20-144D64A74D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6C58B-B1A6-4572-8297-BE8C63012A77}" type="slidenum">
              <a:rPr lang="en-US" altLang="en-US"/>
              <a:pPr>
                <a:defRPr/>
              </a:pPr>
              <a:t>‹#›</a:t>
            </a:fld>
            <a:endParaRPr lang="en-US" altLang="en-US" sz="45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404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4480" y="9580730"/>
            <a:ext cx="13375464" cy="3992888"/>
          </a:xfrm>
        </p:spPr>
        <p:txBody>
          <a:bodyPr anchor="b"/>
          <a:lstStyle>
            <a:lvl1pPr marL="0" indent="0">
              <a:buNone/>
              <a:defRPr sz="610" b="1"/>
            </a:lvl1pPr>
            <a:lvl2pPr marL="116228" indent="0">
              <a:buNone/>
              <a:defRPr sz="507" b="1"/>
            </a:lvl2pPr>
            <a:lvl3pPr marL="232455" indent="0">
              <a:buNone/>
              <a:defRPr sz="457" b="1"/>
            </a:lvl3pPr>
            <a:lvl4pPr marL="348683" indent="0">
              <a:buNone/>
              <a:defRPr sz="408" b="1"/>
            </a:lvl4pPr>
            <a:lvl5pPr marL="464907" indent="0">
              <a:buNone/>
              <a:defRPr sz="408" b="1"/>
            </a:lvl5pPr>
            <a:lvl6pPr marL="581135" indent="0">
              <a:buNone/>
              <a:defRPr sz="408" b="1"/>
            </a:lvl6pPr>
            <a:lvl7pPr marL="697363" indent="0">
              <a:buNone/>
              <a:defRPr sz="408" b="1"/>
            </a:lvl7pPr>
            <a:lvl8pPr marL="813590" indent="0">
              <a:buNone/>
              <a:defRPr sz="408" b="1"/>
            </a:lvl8pPr>
            <a:lvl9pPr marL="929818" indent="0">
              <a:buNone/>
              <a:defRPr sz="40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4480" y="13573606"/>
            <a:ext cx="13375464" cy="24662741"/>
          </a:xfrm>
        </p:spPr>
        <p:txBody>
          <a:bodyPr/>
          <a:lstStyle>
            <a:lvl1pPr>
              <a:defRPr sz="610"/>
            </a:lvl1pPr>
            <a:lvl2pPr>
              <a:defRPr sz="507"/>
            </a:lvl2pPr>
            <a:lvl3pPr>
              <a:defRPr sz="457"/>
            </a:lvl3pPr>
            <a:lvl4pPr>
              <a:defRPr sz="408"/>
            </a:lvl4pPr>
            <a:lvl5pPr>
              <a:defRPr sz="408"/>
            </a:lvl5pPr>
            <a:lvl6pPr>
              <a:defRPr sz="408"/>
            </a:lvl6pPr>
            <a:lvl7pPr>
              <a:defRPr sz="408"/>
            </a:lvl7pPr>
            <a:lvl8pPr>
              <a:defRPr sz="408"/>
            </a:lvl8pPr>
            <a:lvl9pPr>
              <a:defRPr sz="40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9918" y="9580730"/>
            <a:ext cx="13380814" cy="3992888"/>
          </a:xfrm>
        </p:spPr>
        <p:txBody>
          <a:bodyPr anchor="b"/>
          <a:lstStyle>
            <a:lvl1pPr marL="0" indent="0">
              <a:buNone/>
              <a:defRPr sz="610" b="1"/>
            </a:lvl1pPr>
            <a:lvl2pPr marL="116228" indent="0">
              <a:buNone/>
              <a:defRPr sz="507" b="1"/>
            </a:lvl2pPr>
            <a:lvl3pPr marL="232455" indent="0">
              <a:buNone/>
              <a:defRPr sz="457" b="1"/>
            </a:lvl3pPr>
            <a:lvl4pPr marL="348683" indent="0">
              <a:buNone/>
              <a:defRPr sz="408" b="1"/>
            </a:lvl4pPr>
            <a:lvl5pPr marL="464907" indent="0">
              <a:buNone/>
              <a:defRPr sz="408" b="1"/>
            </a:lvl5pPr>
            <a:lvl6pPr marL="581135" indent="0">
              <a:buNone/>
              <a:defRPr sz="408" b="1"/>
            </a:lvl6pPr>
            <a:lvl7pPr marL="697363" indent="0">
              <a:buNone/>
              <a:defRPr sz="408" b="1"/>
            </a:lvl7pPr>
            <a:lvl8pPr marL="813590" indent="0">
              <a:buNone/>
              <a:defRPr sz="408" b="1"/>
            </a:lvl8pPr>
            <a:lvl9pPr marL="929818" indent="0">
              <a:buNone/>
              <a:defRPr sz="40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9918" y="13573606"/>
            <a:ext cx="13380814" cy="24662741"/>
          </a:xfrm>
        </p:spPr>
        <p:txBody>
          <a:bodyPr/>
          <a:lstStyle>
            <a:lvl1pPr>
              <a:defRPr sz="610"/>
            </a:lvl1pPr>
            <a:lvl2pPr>
              <a:defRPr sz="507"/>
            </a:lvl2pPr>
            <a:lvl3pPr>
              <a:defRPr sz="457"/>
            </a:lvl3pPr>
            <a:lvl4pPr>
              <a:defRPr sz="408"/>
            </a:lvl4pPr>
            <a:lvl5pPr>
              <a:defRPr sz="408"/>
            </a:lvl5pPr>
            <a:lvl6pPr>
              <a:defRPr sz="408"/>
            </a:lvl6pPr>
            <a:lvl7pPr>
              <a:defRPr sz="408"/>
            </a:lvl7pPr>
            <a:lvl8pPr>
              <a:defRPr sz="408"/>
            </a:lvl8pPr>
            <a:lvl9pPr>
              <a:defRPr sz="40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E91C40A-E917-C7D1-F962-09E441E962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9A812A-90C3-40F8-9524-935F54255B20}" type="datetime1">
              <a:rPr lang="en-US" altLang="en-US" smtClean="0"/>
              <a:t>6/13/2025</a:t>
            </a:fld>
            <a:endParaRPr lang="en-US" sz="457">
              <a:solidFill>
                <a:schemeClr val="tx1"/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F2AD577-2443-AC41-C13B-7C5F132AAE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68032BD-6A87-C575-E9EE-2784B4DC1B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AB06D-DD44-45C7-84E4-63A69AAA968E}" type="slidenum">
              <a:rPr lang="en-US" altLang="en-US"/>
              <a:pPr>
                <a:defRPr/>
              </a:pPr>
              <a:t>‹#›</a:t>
            </a:fld>
            <a:endParaRPr lang="en-US" altLang="en-US" sz="45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171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8C099FD-6CB0-E67A-6351-8C4B0522ED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16B1D-9D23-4001-8F4A-8D009E8A9628}" type="datetime1">
              <a:rPr lang="en-US" altLang="en-US" smtClean="0"/>
              <a:t>6/13/2025</a:t>
            </a:fld>
            <a:endParaRPr lang="en-US" sz="457">
              <a:solidFill>
                <a:schemeClr val="tx1"/>
              </a:solidFill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2735556-151F-A55B-086B-6649936D7B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424294E-02F0-1844-EF96-2BBE9193A4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5B918-A4ED-4F1E-84B6-7CABA5A149E9}" type="slidenum">
              <a:rPr lang="en-US" altLang="en-US"/>
              <a:pPr>
                <a:defRPr/>
              </a:pPr>
              <a:t>‹#›</a:t>
            </a:fld>
            <a:endParaRPr lang="en-US" altLang="en-US" sz="45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161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E9686DA-44FD-5119-7E9E-7BAE598F1E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3E0F1-754C-4D23-A99A-806ADBDE8862}" type="datetime1">
              <a:rPr lang="en-US" altLang="en-US" smtClean="0"/>
              <a:t>6/13/2025</a:t>
            </a:fld>
            <a:endParaRPr lang="en-US" sz="457">
              <a:solidFill>
                <a:schemeClr val="tx1"/>
              </a:solidFill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557DC83-704D-9D14-30DB-251A421DA9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B0BE00E-CBC1-91AB-57E0-34B74AB254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FAEC7-4C7C-4D99-9D46-A1D1383C9297}" type="slidenum">
              <a:rPr lang="en-US" altLang="en-US"/>
              <a:pPr>
                <a:defRPr/>
              </a:pPr>
              <a:t>‹#›</a:t>
            </a:fld>
            <a:endParaRPr lang="en-US" altLang="en-US" sz="45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39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501" y="1703634"/>
            <a:ext cx="9959887" cy="7253747"/>
          </a:xfrm>
        </p:spPr>
        <p:txBody>
          <a:bodyPr anchor="b"/>
          <a:lstStyle>
            <a:lvl1pPr algn="l">
              <a:defRPr sz="50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6056" y="1703636"/>
            <a:ext cx="16924687" cy="36532709"/>
          </a:xfrm>
        </p:spPr>
        <p:txBody>
          <a:bodyPr/>
          <a:lstStyle>
            <a:lvl1pPr>
              <a:defRPr sz="811"/>
            </a:lvl1pPr>
            <a:lvl2pPr>
              <a:defRPr sz="712"/>
            </a:lvl2pPr>
            <a:lvl3pPr>
              <a:defRPr sz="610"/>
            </a:lvl3pPr>
            <a:lvl4pPr>
              <a:defRPr sz="507"/>
            </a:lvl4pPr>
            <a:lvl5pPr>
              <a:defRPr sz="507"/>
            </a:lvl5pPr>
            <a:lvl6pPr>
              <a:defRPr sz="507"/>
            </a:lvl6pPr>
            <a:lvl7pPr>
              <a:defRPr sz="507"/>
            </a:lvl7pPr>
            <a:lvl8pPr>
              <a:defRPr sz="507"/>
            </a:lvl8pPr>
            <a:lvl9pPr>
              <a:defRPr sz="5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4501" y="8957388"/>
            <a:ext cx="9959887" cy="29278962"/>
          </a:xfrm>
        </p:spPr>
        <p:txBody>
          <a:bodyPr/>
          <a:lstStyle>
            <a:lvl1pPr marL="0" indent="0">
              <a:buNone/>
              <a:defRPr sz="381"/>
            </a:lvl1pPr>
            <a:lvl2pPr marL="116228" indent="0">
              <a:buNone/>
              <a:defRPr sz="381"/>
            </a:lvl2pPr>
            <a:lvl3pPr marL="232455" indent="0">
              <a:buNone/>
              <a:defRPr sz="381"/>
            </a:lvl3pPr>
            <a:lvl4pPr marL="348683" indent="0">
              <a:buNone/>
              <a:defRPr sz="381"/>
            </a:lvl4pPr>
            <a:lvl5pPr marL="464907" indent="0">
              <a:buNone/>
              <a:defRPr sz="381"/>
            </a:lvl5pPr>
            <a:lvl6pPr marL="581135" indent="0">
              <a:buNone/>
              <a:defRPr sz="381"/>
            </a:lvl6pPr>
            <a:lvl7pPr marL="697363" indent="0">
              <a:buNone/>
              <a:defRPr sz="381"/>
            </a:lvl7pPr>
            <a:lvl8pPr marL="813590" indent="0">
              <a:buNone/>
              <a:defRPr sz="381"/>
            </a:lvl8pPr>
            <a:lvl9pPr marL="929818" indent="0">
              <a:buNone/>
              <a:defRPr sz="38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E6AE3-EBF1-2063-7D8A-7FF3ED24CE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E8929-2704-4BD2-81F2-64AB14095195}" type="datetime1">
              <a:rPr lang="en-US" altLang="en-US" smtClean="0"/>
              <a:t>6/13/2025</a:t>
            </a:fld>
            <a:endParaRPr lang="en-US" sz="457">
              <a:solidFill>
                <a:schemeClr val="tx1"/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89758FC-3AED-9806-26F5-A9594C4B4A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99DB9B1-8B54-26D4-2EB1-88DA887B9A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45172-DDFC-4907-9E54-BC3B8F0FEB58}" type="slidenum">
              <a:rPr lang="en-US" altLang="en-US"/>
              <a:pPr>
                <a:defRPr/>
              </a:pPr>
              <a:t>‹#›</a:t>
            </a:fld>
            <a:endParaRPr lang="en-US" altLang="en-US" sz="45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70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948" y="29962189"/>
            <a:ext cx="18164775" cy="3538142"/>
          </a:xfrm>
        </p:spPr>
        <p:txBody>
          <a:bodyPr anchor="b"/>
          <a:lstStyle>
            <a:lvl1pPr algn="l">
              <a:defRPr sz="50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4948" y="3824315"/>
            <a:ext cx="18164775" cy="25683143"/>
          </a:xfrm>
        </p:spPr>
        <p:txBody>
          <a:bodyPr/>
          <a:lstStyle>
            <a:lvl1pPr marL="0" indent="0">
              <a:buNone/>
              <a:defRPr sz="811"/>
            </a:lvl1pPr>
            <a:lvl2pPr marL="116228" indent="0">
              <a:buNone/>
              <a:defRPr sz="712"/>
            </a:lvl2pPr>
            <a:lvl3pPr marL="232455" indent="0">
              <a:buNone/>
              <a:defRPr sz="610"/>
            </a:lvl3pPr>
            <a:lvl4pPr marL="348683" indent="0">
              <a:buNone/>
              <a:defRPr sz="507"/>
            </a:lvl4pPr>
            <a:lvl5pPr marL="464907" indent="0">
              <a:buNone/>
              <a:defRPr sz="507"/>
            </a:lvl5pPr>
            <a:lvl6pPr marL="581135" indent="0">
              <a:buNone/>
              <a:defRPr sz="507"/>
            </a:lvl6pPr>
            <a:lvl7pPr marL="697363" indent="0">
              <a:buNone/>
              <a:defRPr sz="507"/>
            </a:lvl7pPr>
            <a:lvl8pPr marL="813590" indent="0">
              <a:buNone/>
              <a:defRPr sz="507"/>
            </a:lvl8pPr>
            <a:lvl9pPr marL="929818" indent="0">
              <a:buNone/>
              <a:defRPr sz="507"/>
            </a:lvl9pPr>
          </a:lstStyle>
          <a:p>
            <a:pPr lvl="0"/>
            <a:endParaRPr lang="en-US" noProof="0">
              <a:sym typeface="Calibri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4948" y="33500351"/>
            <a:ext cx="18164775" cy="5022166"/>
          </a:xfrm>
        </p:spPr>
        <p:txBody>
          <a:bodyPr/>
          <a:lstStyle>
            <a:lvl1pPr marL="0" indent="0">
              <a:buNone/>
              <a:defRPr sz="381"/>
            </a:lvl1pPr>
            <a:lvl2pPr marL="116228" indent="0">
              <a:buNone/>
              <a:defRPr sz="381"/>
            </a:lvl2pPr>
            <a:lvl3pPr marL="232455" indent="0">
              <a:buNone/>
              <a:defRPr sz="381"/>
            </a:lvl3pPr>
            <a:lvl4pPr marL="348683" indent="0">
              <a:buNone/>
              <a:defRPr sz="381"/>
            </a:lvl4pPr>
            <a:lvl5pPr marL="464907" indent="0">
              <a:buNone/>
              <a:defRPr sz="381"/>
            </a:lvl5pPr>
            <a:lvl6pPr marL="581135" indent="0">
              <a:buNone/>
              <a:defRPr sz="381"/>
            </a:lvl6pPr>
            <a:lvl7pPr marL="697363" indent="0">
              <a:buNone/>
              <a:defRPr sz="381"/>
            </a:lvl7pPr>
            <a:lvl8pPr marL="813590" indent="0">
              <a:buNone/>
              <a:defRPr sz="381"/>
            </a:lvl8pPr>
            <a:lvl9pPr marL="929818" indent="0">
              <a:buNone/>
              <a:defRPr sz="38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083F108-4BE2-19D3-1026-632C07F48E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3AB334-2003-42CF-8EB6-5FA09D4674A7}" type="datetime1">
              <a:rPr lang="en-US" altLang="en-US" smtClean="0"/>
              <a:t>6/13/2025</a:t>
            </a:fld>
            <a:endParaRPr lang="en-US" sz="457">
              <a:solidFill>
                <a:schemeClr val="tx1"/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0E53C4E-80B9-E125-4063-0630E419D2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5F1E664-B680-C787-5854-C80D4264E4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6F3ED-DE0A-463C-A61F-191633731F63}" type="slidenum">
              <a:rPr lang="en-US" altLang="en-US"/>
              <a:pPr>
                <a:defRPr/>
              </a:pPr>
              <a:t>‹#›</a:t>
            </a:fld>
            <a:endParaRPr lang="en-US" altLang="en-US" sz="45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833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81015-EDB5-200E-06C5-58C984D719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60195-A839-4F06-9A47-6E76F79FD12F}" type="datetime1">
              <a:rPr lang="en-US" altLang="en-US" smtClean="0"/>
              <a:t>6/13/2025</a:t>
            </a:fld>
            <a:endParaRPr lang="en-US" sz="457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3EAB6-4A8C-0348-E29E-2264D00909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59203-A3A8-F274-0B08-2A817DAA75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0CDD7-58AB-44AC-B0E6-78B609D7E498}" type="slidenum">
              <a:rPr lang="en-US" altLang="en-US"/>
              <a:pPr>
                <a:defRPr/>
              </a:pPr>
              <a:t>‹#›</a:t>
            </a:fld>
            <a:endParaRPr lang="en-US" altLang="en-US" sz="45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563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49181" y="1714727"/>
            <a:ext cx="6811561" cy="365216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4481" y="1714727"/>
            <a:ext cx="20263661" cy="365216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3EBEA-7ACF-2F70-C557-D0EB726368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CB493-1FD9-40B4-849F-E01A4A950E6B}" type="datetime1">
              <a:rPr lang="en-US" altLang="en-US" smtClean="0"/>
              <a:t>6/13/2025</a:t>
            </a:fld>
            <a:endParaRPr lang="en-US" sz="457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7D936-BA8C-EAE3-DF7F-76F40CD7D2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D239B-98AD-6CAB-50E6-8894A7C8BA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79247-1C3C-40A1-83D6-25B5DDC30F24}" type="slidenum">
              <a:rPr lang="en-US" altLang="en-US"/>
              <a:pPr>
                <a:defRPr/>
              </a:pPr>
              <a:t>‹#›</a:t>
            </a:fld>
            <a:endParaRPr lang="en-US" altLang="en-US" sz="45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18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481" y="1714726"/>
            <a:ext cx="27246270" cy="71339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B5D637F-0B24-896F-3238-A287A7BAC2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71795-36EC-4ABB-BE6D-0AEFD18D71D3}" type="datetime1">
              <a:rPr lang="en-US" altLang="en-US" smtClean="0"/>
              <a:t>6/13/2025</a:t>
            </a:fld>
            <a:endParaRPr lang="en-US" sz="457">
              <a:solidFill>
                <a:schemeClr val="tx1"/>
              </a:solidFill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554AE1C-FA18-D14E-4FC7-1CE9BAAC0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D9939DE-BE9E-D79B-3973-BEA830F6B0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CB035-A91F-4439-9964-003B4DEB4ECD}" type="slidenum">
              <a:rPr lang="en-US" altLang="en-US"/>
              <a:pPr>
                <a:defRPr/>
              </a:pPr>
              <a:t>‹#›</a:t>
            </a:fld>
            <a:endParaRPr lang="en-US" altLang="en-US" sz="45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139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F10F1ED-20FB-F720-D580-FAD2B1C4DEF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4481" y="1714726"/>
            <a:ext cx="27246270" cy="7133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29184" tIns="164592" rIns="329184" bIns="1645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>
                <a:sym typeface="Calibri" panose="020F0502020204030204" pitchFamily="34" charset="0"/>
              </a:rPr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F7F460A-4588-F6F0-08F5-388A9418C9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14481" y="9986675"/>
            <a:ext cx="27246270" cy="2824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29184" tIns="164592" rIns="329184" bIns="1645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zh-CN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zh-CN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zh-CN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zh-CN">
                <a:sym typeface="Calibri" panose="020F0502020204030204" pitchFamily="34" charset="0"/>
              </a:rPr>
              <a:t>Fifth level</a:t>
            </a:r>
          </a:p>
        </p:txBody>
      </p:sp>
      <p:sp>
        <p:nvSpPr>
          <p:cNvPr id="1028" name="Date Placeholder 3">
            <a:extLst>
              <a:ext uri="{FF2B5EF4-FFF2-40B4-BE49-F238E27FC236}">
                <a16:creationId xmlns:a16="http://schemas.microsoft.com/office/drawing/2014/main" id="{EF0CA9E7-C84B-B605-7823-AC1FE62079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14481" y="39671581"/>
            <a:ext cx="7062794" cy="2280383"/>
          </a:xfrm>
          <a:prstGeom prst="rect">
            <a:avLst/>
          </a:prstGeom>
          <a:noFill/>
          <a:ln>
            <a:noFill/>
          </a:ln>
        </p:spPr>
        <p:txBody>
          <a:bodyPr vert="horz" wrap="square" lIns="329184" tIns="164592" rIns="329184" bIns="164592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093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9165622-45B2-4442-B56F-702571A8C1A3}" type="datetime1">
              <a:rPr lang="en-US" altLang="en-US" smtClean="0"/>
              <a:t>6/13/2025</a:t>
            </a:fld>
            <a:endParaRPr lang="en-US" sz="457">
              <a:solidFill>
                <a:schemeClr val="tx1"/>
              </a:solidFill>
            </a:endParaRPr>
          </a:p>
        </p:txBody>
      </p:sp>
      <p:sp>
        <p:nvSpPr>
          <p:cNvPr id="1029" name="Footer Placeholder 4">
            <a:extLst>
              <a:ext uri="{FF2B5EF4-FFF2-40B4-BE49-F238E27FC236}">
                <a16:creationId xmlns:a16="http://schemas.microsoft.com/office/drawing/2014/main" id="{3B916C4E-2DF3-4B9F-87CB-1DF4F12D0A2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4766" y="39671581"/>
            <a:ext cx="9585716" cy="2280383"/>
          </a:xfrm>
          <a:prstGeom prst="rect">
            <a:avLst/>
          </a:prstGeom>
          <a:noFill/>
          <a:ln>
            <a:noFill/>
          </a:ln>
        </p:spPr>
        <p:txBody>
          <a:bodyPr vert="horz" wrap="square" lIns="329184" tIns="164592" rIns="329184" bIns="164592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093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Slide Number Placeholder 5">
            <a:extLst>
              <a:ext uri="{FF2B5EF4-FFF2-40B4-BE49-F238E27FC236}">
                <a16:creationId xmlns:a16="http://schemas.microsoft.com/office/drawing/2014/main" id="{92B4AD06-356F-BF83-A758-3953DBCE32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697956" y="39671581"/>
            <a:ext cx="7062794" cy="2280383"/>
          </a:xfrm>
          <a:prstGeom prst="rect">
            <a:avLst/>
          </a:prstGeom>
          <a:noFill/>
          <a:ln>
            <a:noFill/>
          </a:ln>
        </p:spPr>
        <p:txBody>
          <a:bodyPr vert="horz" wrap="square" lIns="329184" tIns="164592" rIns="329184" bIns="164592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093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926EFD5-A1C3-4F79-B289-1EB76A54BBA0}" type="slidenum">
              <a:rPr lang="en-US" altLang="en-US"/>
              <a:pPr>
                <a:defRPr/>
              </a:pPr>
              <a:t>‹#›</a:t>
            </a:fld>
            <a:endParaRPr lang="en-US" altLang="en-US" sz="457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marL="836997" indent="-836997" algn="ctr" rtl="0" eaLnBrk="0" fontAlgn="base" hangingPunct="0">
        <a:spcBef>
          <a:spcPct val="0"/>
        </a:spcBef>
        <a:spcAft>
          <a:spcPct val="0"/>
        </a:spcAft>
        <a:defRPr sz="4015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836997" indent="-836997" algn="ctr" rtl="0" eaLnBrk="0" fontAlgn="base" hangingPunct="0">
        <a:spcBef>
          <a:spcPct val="0"/>
        </a:spcBef>
        <a:spcAft>
          <a:spcPct val="0"/>
        </a:spcAft>
        <a:defRPr sz="4015">
          <a:solidFill>
            <a:schemeClr val="tx1"/>
          </a:solidFill>
          <a:latin typeface="Calibri" pitchFamily="34" charset="0"/>
          <a:ea typeface="SimSun" pitchFamily="2" charset="-122"/>
          <a:sym typeface="Calibri" panose="020F0502020204030204" pitchFamily="34" charset="0"/>
        </a:defRPr>
      </a:lvl2pPr>
      <a:lvl3pPr marL="836997" indent="-836997" algn="ctr" rtl="0" eaLnBrk="0" fontAlgn="base" hangingPunct="0">
        <a:spcBef>
          <a:spcPct val="0"/>
        </a:spcBef>
        <a:spcAft>
          <a:spcPct val="0"/>
        </a:spcAft>
        <a:defRPr sz="4015">
          <a:solidFill>
            <a:schemeClr val="tx1"/>
          </a:solidFill>
          <a:latin typeface="Calibri" pitchFamily="34" charset="0"/>
          <a:ea typeface="SimSun" pitchFamily="2" charset="-122"/>
          <a:sym typeface="Calibri" panose="020F0502020204030204" pitchFamily="34" charset="0"/>
        </a:defRPr>
      </a:lvl3pPr>
      <a:lvl4pPr marL="836997" indent="-836997" algn="ctr" rtl="0" eaLnBrk="0" fontAlgn="base" hangingPunct="0">
        <a:spcBef>
          <a:spcPct val="0"/>
        </a:spcBef>
        <a:spcAft>
          <a:spcPct val="0"/>
        </a:spcAft>
        <a:defRPr sz="4015">
          <a:solidFill>
            <a:schemeClr val="tx1"/>
          </a:solidFill>
          <a:latin typeface="Calibri" pitchFamily="34" charset="0"/>
          <a:ea typeface="SimSun" pitchFamily="2" charset="-122"/>
          <a:sym typeface="Calibri" panose="020F0502020204030204" pitchFamily="34" charset="0"/>
        </a:defRPr>
      </a:lvl4pPr>
      <a:lvl5pPr marL="836997" indent="-836997" algn="ctr" rtl="0" eaLnBrk="0" fontAlgn="base" hangingPunct="0">
        <a:spcBef>
          <a:spcPct val="0"/>
        </a:spcBef>
        <a:spcAft>
          <a:spcPct val="0"/>
        </a:spcAft>
        <a:defRPr sz="4015">
          <a:solidFill>
            <a:schemeClr val="tx1"/>
          </a:solidFill>
          <a:latin typeface="Calibri" pitchFamily="34" charset="0"/>
          <a:ea typeface="SimSun" pitchFamily="2" charset="-122"/>
          <a:sym typeface="Calibri" panose="020F0502020204030204" pitchFamily="34" charset="0"/>
        </a:defRPr>
      </a:lvl5pPr>
      <a:lvl6pPr marL="953222" indent="-836997" algn="ctr" rtl="0" fontAlgn="base">
        <a:spcBef>
          <a:spcPct val="0"/>
        </a:spcBef>
        <a:spcAft>
          <a:spcPct val="0"/>
        </a:spcAft>
        <a:defRPr sz="4015">
          <a:solidFill>
            <a:schemeClr val="tx1"/>
          </a:solidFill>
          <a:latin typeface="Calibri" pitchFamily="34" charset="0"/>
          <a:ea typeface="SimSun" pitchFamily="2" charset="-122"/>
          <a:sym typeface="Calibri" pitchFamily="34" charset="0"/>
        </a:defRPr>
      </a:lvl6pPr>
      <a:lvl7pPr marL="1069449" indent="-836997" algn="ctr" rtl="0" fontAlgn="base">
        <a:spcBef>
          <a:spcPct val="0"/>
        </a:spcBef>
        <a:spcAft>
          <a:spcPct val="0"/>
        </a:spcAft>
        <a:defRPr sz="4015">
          <a:solidFill>
            <a:schemeClr val="tx1"/>
          </a:solidFill>
          <a:latin typeface="Calibri" pitchFamily="34" charset="0"/>
          <a:ea typeface="SimSun" pitchFamily="2" charset="-122"/>
          <a:sym typeface="Calibri" pitchFamily="34" charset="0"/>
        </a:defRPr>
      </a:lvl7pPr>
      <a:lvl8pPr marL="1185676" indent="-836997" algn="ctr" rtl="0" fontAlgn="base">
        <a:spcBef>
          <a:spcPct val="0"/>
        </a:spcBef>
        <a:spcAft>
          <a:spcPct val="0"/>
        </a:spcAft>
        <a:defRPr sz="4015">
          <a:solidFill>
            <a:schemeClr val="tx1"/>
          </a:solidFill>
          <a:latin typeface="Calibri" pitchFamily="34" charset="0"/>
          <a:ea typeface="SimSun" pitchFamily="2" charset="-122"/>
          <a:sym typeface="Calibri" pitchFamily="34" charset="0"/>
        </a:defRPr>
      </a:lvl8pPr>
      <a:lvl9pPr marL="1301904" indent="-836997" algn="ctr" rtl="0" fontAlgn="base">
        <a:spcBef>
          <a:spcPct val="0"/>
        </a:spcBef>
        <a:spcAft>
          <a:spcPct val="0"/>
        </a:spcAft>
        <a:defRPr sz="4015">
          <a:solidFill>
            <a:schemeClr val="tx1"/>
          </a:solidFill>
          <a:latin typeface="Calibri" pitchFamily="34" charset="0"/>
          <a:ea typeface="SimSun" pitchFamily="2" charset="-122"/>
          <a:sym typeface="Calibri" pitchFamily="34" charset="0"/>
        </a:defRPr>
      </a:lvl9pPr>
    </p:titleStyle>
    <p:bodyStyle>
      <a:lvl1pPr marL="313972" indent="-313972" algn="l" defTabSz="83699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22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0009" indent="-261513" algn="l" defTabSz="83699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568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046042" indent="-209048" algn="l" defTabSz="83699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87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464542" indent="-209048" algn="l" defTabSz="83699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829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1883040" indent="-209048" algn="l" defTabSz="83699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829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1999267" indent="-209048" algn="l" defTabSz="836997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829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115494" indent="-209048" algn="l" defTabSz="836997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829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2231719" indent="-209048" algn="l" defTabSz="836997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829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2347947" indent="-209048" algn="l" defTabSz="836997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829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en-US"/>
      </a:defPPr>
      <a:lvl1pPr marL="0" algn="l" defTabSz="232455" rtl="0" eaLnBrk="1" latinLnBrk="0" hangingPunct="1">
        <a:defRPr sz="457" kern="1200">
          <a:solidFill>
            <a:schemeClr val="tx1"/>
          </a:solidFill>
          <a:latin typeface="+mn-lt"/>
          <a:ea typeface="+mn-ea"/>
          <a:cs typeface="+mn-cs"/>
        </a:defRPr>
      </a:lvl1pPr>
      <a:lvl2pPr marL="116228" algn="l" defTabSz="232455" rtl="0" eaLnBrk="1" latinLnBrk="0" hangingPunct="1">
        <a:defRPr sz="457" kern="1200">
          <a:solidFill>
            <a:schemeClr val="tx1"/>
          </a:solidFill>
          <a:latin typeface="+mn-lt"/>
          <a:ea typeface="+mn-ea"/>
          <a:cs typeface="+mn-cs"/>
        </a:defRPr>
      </a:lvl2pPr>
      <a:lvl3pPr marL="232455" algn="l" defTabSz="232455" rtl="0" eaLnBrk="1" latinLnBrk="0" hangingPunct="1">
        <a:defRPr sz="457" kern="1200">
          <a:solidFill>
            <a:schemeClr val="tx1"/>
          </a:solidFill>
          <a:latin typeface="+mn-lt"/>
          <a:ea typeface="+mn-ea"/>
          <a:cs typeface="+mn-cs"/>
        </a:defRPr>
      </a:lvl3pPr>
      <a:lvl4pPr marL="348683" algn="l" defTabSz="232455" rtl="0" eaLnBrk="1" latinLnBrk="0" hangingPunct="1">
        <a:defRPr sz="457" kern="1200">
          <a:solidFill>
            <a:schemeClr val="tx1"/>
          </a:solidFill>
          <a:latin typeface="+mn-lt"/>
          <a:ea typeface="+mn-ea"/>
          <a:cs typeface="+mn-cs"/>
        </a:defRPr>
      </a:lvl4pPr>
      <a:lvl5pPr marL="464907" algn="l" defTabSz="232455" rtl="0" eaLnBrk="1" latinLnBrk="0" hangingPunct="1">
        <a:defRPr sz="457" kern="1200">
          <a:solidFill>
            <a:schemeClr val="tx1"/>
          </a:solidFill>
          <a:latin typeface="+mn-lt"/>
          <a:ea typeface="+mn-ea"/>
          <a:cs typeface="+mn-cs"/>
        </a:defRPr>
      </a:lvl5pPr>
      <a:lvl6pPr marL="581135" algn="l" defTabSz="232455" rtl="0" eaLnBrk="1" latinLnBrk="0" hangingPunct="1">
        <a:defRPr sz="457" kern="1200">
          <a:solidFill>
            <a:schemeClr val="tx1"/>
          </a:solidFill>
          <a:latin typeface="+mn-lt"/>
          <a:ea typeface="+mn-ea"/>
          <a:cs typeface="+mn-cs"/>
        </a:defRPr>
      </a:lvl6pPr>
      <a:lvl7pPr marL="697363" algn="l" defTabSz="232455" rtl="0" eaLnBrk="1" latinLnBrk="0" hangingPunct="1">
        <a:defRPr sz="457" kern="1200">
          <a:solidFill>
            <a:schemeClr val="tx1"/>
          </a:solidFill>
          <a:latin typeface="+mn-lt"/>
          <a:ea typeface="+mn-ea"/>
          <a:cs typeface="+mn-cs"/>
        </a:defRPr>
      </a:lvl7pPr>
      <a:lvl8pPr marL="813590" algn="l" defTabSz="232455" rtl="0" eaLnBrk="1" latinLnBrk="0" hangingPunct="1">
        <a:defRPr sz="457" kern="1200">
          <a:solidFill>
            <a:schemeClr val="tx1"/>
          </a:solidFill>
          <a:latin typeface="+mn-lt"/>
          <a:ea typeface="+mn-ea"/>
          <a:cs typeface="+mn-cs"/>
        </a:defRPr>
      </a:lvl8pPr>
      <a:lvl9pPr marL="929818" algn="l" defTabSz="232455" rtl="0" eaLnBrk="1" latinLnBrk="0" hangingPunct="1">
        <a:defRPr sz="45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C2DFF5"/>
            </a:gs>
            <a:gs pos="0">
              <a:srgbClr val="F5E9F3"/>
            </a:gs>
            <a:gs pos="5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A6E3B669-223E-3E8D-DD7E-E444D9FC59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-1" y="0"/>
            <a:ext cx="30275213" cy="319213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2924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IN" sz="6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B18C97B-EFC6-3C4C-3F2C-238BEB41B9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737605" y="4106510"/>
            <a:ext cx="23328000" cy="612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bevel/>
            <a:headEnd/>
            <a:tailEnd/>
          </a:ln>
        </p:spPr>
        <p:txBody>
          <a:bodyPr lIns="576000" tIns="360000" rIns="360000" bIns="36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2400"/>
              </a:spcAft>
              <a:buFont typeface="Arial" panose="020B0604020202020204" pitchFamily="34" charset="0"/>
              <a:buNone/>
            </a:pPr>
            <a:endParaRPr lang="en-US" sz="1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26" name="Picture 2" descr="IIT Tirupati - User Experience Design &amp; Technology">
            <a:extLst>
              <a:ext uri="{FF2B5EF4-FFF2-40B4-BE49-F238E27FC236}">
                <a16:creationId xmlns:a16="http://schemas.microsoft.com/office/drawing/2014/main" id="{3EBFCDCC-0FCC-CC72-B9A1-287E51D42D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09" b="10473"/>
          <a:stretch/>
        </p:blipFill>
        <p:spPr bwMode="auto">
          <a:xfrm>
            <a:off x="26224415" y="752223"/>
            <a:ext cx="3162217" cy="190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E78272-97AB-2E44-69FA-29D637EA5D6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21" y="884896"/>
            <a:ext cx="4955461" cy="1523960"/>
          </a:xfrm>
          <a:prstGeom prst="rect">
            <a:avLst/>
          </a:prstGeom>
        </p:spPr>
      </p:pic>
      <p:sp>
        <p:nvSpPr>
          <p:cNvPr id="14" name="Rectangle 7">
            <a:extLst>
              <a:ext uri="{FF2B5EF4-FFF2-40B4-BE49-F238E27FC236}">
                <a16:creationId xmlns:a16="http://schemas.microsoft.com/office/drawing/2014/main" id="{1EA4794F-B83D-16AB-F2FE-A4FF45EFD70B}"/>
              </a:ext>
            </a:extLst>
          </p:cNvPr>
          <p:cNvSpPr>
            <a:spLocks/>
          </p:cNvSpPr>
          <p:nvPr/>
        </p:nvSpPr>
        <p:spPr bwMode="auto">
          <a:xfrm>
            <a:off x="737605" y="10964331"/>
            <a:ext cx="10800000" cy="1043754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bevel/>
            <a:headEnd/>
            <a:tailEnd/>
          </a:ln>
        </p:spPr>
        <p:txBody>
          <a:bodyPr lIns="576000" tIns="360000" bIns="36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2400"/>
              </a:spcAft>
              <a:buFont typeface="Arial" panose="020B0604020202020204" pitchFamily="34" charset="0"/>
              <a:buNone/>
            </a:pPr>
            <a:endParaRPr lang="en-US" sz="1400" dirty="0">
              <a:solidFill>
                <a:srgbClr val="000000"/>
              </a:solidFill>
              <a:highlight>
                <a:srgbClr val="F5F5F5"/>
              </a:highlight>
              <a:latin typeface="Arial Nova" panose="020B0504020202020204" pitchFamily="34" charset="0"/>
            </a:endParaRP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78673ADE-2B49-863A-4FB0-01F2805A90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861397" y="4106510"/>
            <a:ext cx="4680000" cy="612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bevel/>
            <a:headEnd/>
            <a:tailEnd/>
          </a:ln>
        </p:spPr>
        <p:txBody>
          <a:bodyPr lIns="576000" tIns="360000" bIns="36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2400"/>
              </a:spcAft>
              <a:buFont typeface="Arial" panose="020B0604020202020204" pitchFamily="34" charset="0"/>
              <a:buNone/>
            </a:pPr>
            <a:endParaRPr lang="en-US" sz="1400" dirty="0">
              <a:solidFill>
                <a:srgbClr val="000000"/>
              </a:solidFill>
              <a:highlight>
                <a:srgbClr val="F5F5F5"/>
              </a:highlight>
              <a:latin typeface="Arial Nova" panose="020B05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5E23411-BC17-5164-A21D-AA6E4FE76A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37906" y="4337247"/>
            <a:ext cx="3126982" cy="3634260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4152FA3-DEF5-37D1-7C41-F23015E97FF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 bwMode="auto">
          <a:xfrm>
            <a:off x="-1" y="3192134"/>
            <a:ext cx="30275213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DC00926-D040-0B44-CE1B-AD4283471A2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727608" y="904619"/>
            <a:ext cx="162583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Arial Nova" panose="020B0504020202020204" pitchFamily="34" charset="0"/>
              </a:rPr>
              <a:t>Third International Conference on Construction Materials and Structures</a:t>
            </a:r>
            <a:r>
              <a:rPr lang="en-US" sz="5000">
                <a:latin typeface="Arial Nova" panose="020B0504020202020204" pitchFamily="34" charset="0"/>
              </a:rPr>
              <a:t>, 3</a:t>
            </a:r>
            <a:r>
              <a:rPr lang="en-US" sz="5000" baseline="30000">
                <a:latin typeface="Arial Nova" panose="020B0504020202020204" pitchFamily="34" charset="0"/>
              </a:rPr>
              <a:t>rd </a:t>
            </a:r>
            <a:r>
              <a:rPr lang="en-US" sz="5000">
                <a:latin typeface="Arial Nova" panose="020B0504020202020204" pitchFamily="34" charset="0"/>
              </a:rPr>
              <a:t>– </a:t>
            </a:r>
            <a:r>
              <a:rPr lang="en-US" sz="5000" dirty="0">
                <a:latin typeface="Arial Nova" panose="020B0504020202020204" pitchFamily="34" charset="0"/>
              </a:rPr>
              <a:t>5</a:t>
            </a:r>
            <a:r>
              <a:rPr lang="en-US" sz="5000" baseline="30000" dirty="0">
                <a:latin typeface="Arial Nova" panose="020B0504020202020204" pitchFamily="34" charset="0"/>
              </a:rPr>
              <a:t>th</a:t>
            </a:r>
            <a:r>
              <a:rPr lang="en-US" sz="5000" dirty="0">
                <a:latin typeface="Arial Nova" panose="020B0504020202020204" pitchFamily="34" charset="0"/>
              </a:rPr>
              <a:t> July 2025, IIT Tirupati</a:t>
            </a:r>
            <a:endParaRPr lang="en-IN" sz="5000" baseline="30000" dirty="0">
              <a:latin typeface="Arial Nova" panose="020B05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F3CD45-2804-307A-C798-5395DBD8B41F}"/>
              </a:ext>
            </a:extLst>
          </p:cNvPr>
          <p:cNvSpPr txBox="1"/>
          <p:nvPr/>
        </p:nvSpPr>
        <p:spPr>
          <a:xfrm>
            <a:off x="25637906" y="7171743"/>
            <a:ext cx="31269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ambria" panose="02040503050406030204" pitchFamily="18" charset="0"/>
                <a:ea typeface="Cambria" panose="02040503050406030204" pitchFamily="18" charset="0"/>
              </a:rPr>
              <a:t>Presenter</a:t>
            </a:r>
            <a:endParaRPr lang="en-IN" sz="5000" baseline="30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2BB00A3D-DE7F-C111-D760-053739C83B3F}"/>
              </a:ext>
            </a:extLst>
          </p:cNvPr>
          <p:cNvSpPr>
            <a:spLocks/>
          </p:cNvSpPr>
          <p:nvPr/>
        </p:nvSpPr>
        <p:spPr bwMode="auto">
          <a:xfrm>
            <a:off x="722850" y="4188031"/>
            <a:ext cx="23328000" cy="6120000"/>
          </a:xfrm>
          <a:prstGeom prst="rect">
            <a:avLst/>
          </a:prstGeom>
          <a:noFill/>
          <a:ln w="6350">
            <a:noFill/>
            <a:bevel/>
            <a:headEnd/>
            <a:tailEnd/>
          </a:ln>
        </p:spPr>
        <p:txBody>
          <a:bodyPr lIns="576000" tIns="360000" rIns="360000" bIns="36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2400"/>
              </a:spcAft>
              <a:buFont typeface="Arial" panose="020B0604020202020204" pitchFamily="34" charset="0"/>
              <a:buNone/>
            </a:pPr>
            <a:r>
              <a:rPr lang="en-US" altLang="en-US" sz="7200" dirty="0">
                <a:latin typeface="Cambria" panose="02040503050406030204" pitchFamily="18" charset="0"/>
                <a:ea typeface="Cambria" panose="02040503050406030204" pitchFamily="18" charset="0"/>
                <a:sym typeface="Arial" panose="020B0604020202020204" pitchFamily="34" charset="0"/>
              </a:rPr>
              <a:t>Humidity and temperature control performance of metal organic frameworks and microencapsulated PCMs composite material</a:t>
            </a:r>
          </a:p>
          <a:p>
            <a:pPr rtl="0" fontAlgn="base">
              <a:buNone/>
            </a:pPr>
            <a:r>
              <a:rPr lang="en-US" sz="4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AuthorName</a:t>
            </a:r>
            <a:r>
              <a:rPr lang="en-US" sz="4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aseline="30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  <a:r>
              <a:rPr lang="en-US" sz="4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AuthorName</a:t>
            </a:r>
            <a:r>
              <a:rPr lang="en-US" sz="4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aseline="30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sz="4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en-US" sz="4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AuthorName</a:t>
            </a:r>
            <a:r>
              <a:rPr lang="en-US" sz="4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aseline="30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4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​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rtl="0" fontAlgn="base">
              <a:buNone/>
            </a:pPr>
            <a:r>
              <a:rPr lang="en-US" sz="4000" baseline="30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  <a:r>
              <a:rPr lang="en-US" sz="4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Affiliation; </a:t>
            </a:r>
            <a:r>
              <a:rPr lang="en-US" sz="4000" baseline="30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sz="4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Affiliation; </a:t>
            </a:r>
            <a:r>
              <a:rPr lang="en-US" sz="4000" baseline="30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4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Affiliation​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9E66AA68-AD48-9B6B-5F75-1D3553315F92}"/>
              </a:ext>
            </a:extLst>
          </p:cNvPr>
          <p:cNvSpPr>
            <a:spLocks/>
          </p:cNvSpPr>
          <p:nvPr/>
        </p:nvSpPr>
        <p:spPr bwMode="auto">
          <a:xfrm>
            <a:off x="737605" y="22058180"/>
            <a:ext cx="10800000" cy="1043754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bevel/>
            <a:headEnd/>
            <a:tailEnd/>
          </a:ln>
        </p:spPr>
        <p:txBody>
          <a:bodyPr lIns="576000" tIns="360000" bIns="36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2400"/>
              </a:spcAft>
              <a:buFont typeface="Arial" panose="020B0604020202020204" pitchFamily="34" charset="0"/>
              <a:buNone/>
            </a:pPr>
            <a:endParaRPr lang="en-US" sz="1400" dirty="0">
              <a:solidFill>
                <a:srgbClr val="000000"/>
              </a:solidFill>
              <a:highlight>
                <a:srgbClr val="F5F5F5"/>
              </a:highlight>
              <a:latin typeface="Arial Nova" panose="020B0504020202020204" pitchFamily="34" charset="0"/>
            </a:endParaRPr>
          </a:p>
        </p:txBody>
      </p:sp>
      <p:sp>
        <p:nvSpPr>
          <p:cNvPr id="28" name="Rectangle 7">
            <a:extLst>
              <a:ext uri="{FF2B5EF4-FFF2-40B4-BE49-F238E27FC236}">
                <a16:creationId xmlns:a16="http://schemas.microsoft.com/office/drawing/2014/main" id="{73EFC85E-48F0-2B0B-045D-D47011E89557}"/>
              </a:ext>
            </a:extLst>
          </p:cNvPr>
          <p:cNvSpPr>
            <a:spLocks/>
          </p:cNvSpPr>
          <p:nvPr/>
        </p:nvSpPr>
        <p:spPr bwMode="auto">
          <a:xfrm>
            <a:off x="12165885" y="10999809"/>
            <a:ext cx="17371720" cy="659217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bevel/>
            <a:headEnd/>
            <a:tailEnd/>
          </a:ln>
        </p:spPr>
        <p:txBody>
          <a:bodyPr lIns="576000" tIns="360000" bIns="36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2400"/>
              </a:spcAft>
              <a:buFont typeface="Arial" panose="020B0604020202020204" pitchFamily="34" charset="0"/>
              <a:buNone/>
            </a:pPr>
            <a:endParaRPr lang="en-US" sz="1400" dirty="0">
              <a:solidFill>
                <a:srgbClr val="000000"/>
              </a:solidFill>
              <a:highlight>
                <a:srgbClr val="F5F5F5"/>
              </a:highlight>
              <a:latin typeface="Arial Nova" panose="020B0504020202020204" pitchFamily="34" charset="0"/>
            </a:endParaRPr>
          </a:p>
        </p:txBody>
      </p:sp>
      <p:sp>
        <p:nvSpPr>
          <p:cNvPr id="29" name="Rectangle 7">
            <a:extLst>
              <a:ext uri="{FF2B5EF4-FFF2-40B4-BE49-F238E27FC236}">
                <a16:creationId xmlns:a16="http://schemas.microsoft.com/office/drawing/2014/main" id="{ACCB87D0-CA68-8BA5-908D-AF4D468AAED7}"/>
              </a:ext>
            </a:extLst>
          </p:cNvPr>
          <p:cNvSpPr>
            <a:spLocks/>
          </p:cNvSpPr>
          <p:nvPr/>
        </p:nvSpPr>
        <p:spPr bwMode="auto">
          <a:xfrm>
            <a:off x="722850" y="33222285"/>
            <a:ext cx="17371719" cy="882925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bevel/>
            <a:headEnd/>
            <a:tailEnd/>
          </a:ln>
        </p:spPr>
        <p:txBody>
          <a:bodyPr lIns="576000" tIns="360000" bIns="36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2400"/>
              </a:spcAft>
              <a:buFont typeface="Arial" panose="020B0604020202020204" pitchFamily="34" charset="0"/>
              <a:buNone/>
            </a:pPr>
            <a:endParaRPr lang="en-US" sz="1400" dirty="0">
              <a:solidFill>
                <a:srgbClr val="000000"/>
              </a:solidFill>
              <a:highlight>
                <a:srgbClr val="F5F5F5"/>
              </a:highlight>
              <a:latin typeface="Arial Nova" panose="020B05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2E682A0-DBA9-5CA6-615F-00F2A6D6BE21}"/>
              </a:ext>
            </a:extLst>
          </p:cNvPr>
          <p:cNvSpPr txBox="1"/>
          <p:nvPr/>
        </p:nvSpPr>
        <p:spPr>
          <a:xfrm>
            <a:off x="1264690" y="11410990"/>
            <a:ext cx="846285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latin typeface="Cambria" panose="02040503050406030204" pitchFamily="18" charset="0"/>
                <a:ea typeface="Cambria" panose="02040503050406030204" pitchFamily="18" charset="0"/>
              </a:rPr>
              <a:t>Introduction / Problem statement</a:t>
            </a:r>
            <a:endParaRPr lang="en-IN" sz="5000" b="1" baseline="30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A506DC0-C0EF-409A-0995-BA7957F6A279}"/>
              </a:ext>
            </a:extLst>
          </p:cNvPr>
          <p:cNvSpPr txBox="1"/>
          <p:nvPr/>
        </p:nvSpPr>
        <p:spPr>
          <a:xfrm>
            <a:off x="12692969" y="11464214"/>
            <a:ext cx="44971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latin typeface="Cambria" panose="02040503050406030204" pitchFamily="18" charset="0"/>
                <a:ea typeface="Cambria" panose="02040503050406030204" pitchFamily="18" charset="0"/>
              </a:rPr>
              <a:t>Objectives</a:t>
            </a:r>
            <a:endParaRPr lang="en-IN" sz="5000" b="1" baseline="30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A9A8230-B1DF-7058-AF68-9E2746F05D98}"/>
              </a:ext>
            </a:extLst>
          </p:cNvPr>
          <p:cNvSpPr txBox="1"/>
          <p:nvPr/>
        </p:nvSpPr>
        <p:spPr>
          <a:xfrm>
            <a:off x="1115735" y="22468653"/>
            <a:ext cx="62496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latin typeface="Cambria" panose="02040503050406030204" pitchFamily="18" charset="0"/>
                <a:ea typeface="Cambria" panose="02040503050406030204" pitchFamily="18" charset="0"/>
              </a:rPr>
              <a:t>Methodology</a:t>
            </a:r>
            <a:endParaRPr lang="en-IN" sz="5000" b="1" baseline="30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4" name="Rectangle 7">
            <a:extLst>
              <a:ext uri="{FF2B5EF4-FFF2-40B4-BE49-F238E27FC236}">
                <a16:creationId xmlns:a16="http://schemas.microsoft.com/office/drawing/2014/main" id="{4275CDAD-35F1-312F-0A7F-91E177B159BB}"/>
              </a:ext>
            </a:extLst>
          </p:cNvPr>
          <p:cNvSpPr>
            <a:spLocks/>
          </p:cNvSpPr>
          <p:nvPr/>
        </p:nvSpPr>
        <p:spPr bwMode="auto">
          <a:xfrm>
            <a:off x="12200505" y="18365279"/>
            <a:ext cx="17371719" cy="141000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bevel/>
            <a:headEnd/>
            <a:tailEnd/>
          </a:ln>
        </p:spPr>
        <p:txBody>
          <a:bodyPr lIns="576000" tIns="360000" bIns="36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2400"/>
              </a:spcAft>
              <a:buFont typeface="Arial" panose="020B0604020202020204" pitchFamily="34" charset="0"/>
              <a:buNone/>
            </a:pPr>
            <a:endParaRPr lang="en-US" sz="1400" dirty="0">
              <a:solidFill>
                <a:srgbClr val="000000"/>
              </a:solidFill>
              <a:highlight>
                <a:srgbClr val="F5F5F5"/>
              </a:highlight>
              <a:latin typeface="Arial Nova" panose="020B05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5D1C769-BB3B-8062-9146-4AE20C7A90D0}"/>
              </a:ext>
            </a:extLst>
          </p:cNvPr>
          <p:cNvSpPr txBox="1"/>
          <p:nvPr/>
        </p:nvSpPr>
        <p:spPr>
          <a:xfrm>
            <a:off x="12692968" y="19024558"/>
            <a:ext cx="44971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latin typeface="Cambria" panose="02040503050406030204" pitchFamily="18" charset="0"/>
                <a:ea typeface="Cambria" panose="02040503050406030204" pitchFamily="18" charset="0"/>
              </a:rPr>
              <a:t>Results</a:t>
            </a:r>
            <a:endParaRPr lang="en-IN" sz="5000" b="1" baseline="30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09BCE88-0564-80C4-D86C-710DB48ACCDA}"/>
              </a:ext>
            </a:extLst>
          </p:cNvPr>
          <p:cNvSpPr txBox="1"/>
          <p:nvPr/>
        </p:nvSpPr>
        <p:spPr>
          <a:xfrm>
            <a:off x="1461257" y="33669759"/>
            <a:ext cx="44971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latin typeface="Cambria" panose="02040503050406030204" pitchFamily="18" charset="0"/>
                <a:ea typeface="Cambria" panose="02040503050406030204" pitchFamily="18" charset="0"/>
              </a:rPr>
              <a:t>Results</a:t>
            </a:r>
            <a:endParaRPr lang="en-IN" sz="5000" b="1" baseline="30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9" name="Rectangle 7">
            <a:extLst>
              <a:ext uri="{FF2B5EF4-FFF2-40B4-BE49-F238E27FC236}">
                <a16:creationId xmlns:a16="http://schemas.microsoft.com/office/drawing/2014/main" id="{6B808016-45D9-E453-0543-92A4F6B89AA9}"/>
              </a:ext>
            </a:extLst>
          </p:cNvPr>
          <p:cNvSpPr>
            <a:spLocks/>
          </p:cNvSpPr>
          <p:nvPr/>
        </p:nvSpPr>
        <p:spPr bwMode="auto">
          <a:xfrm>
            <a:off x="18791422" y="33238600"/>
            <a:ext cx="10800000" cy="88292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bevel/>
            <a:headEnd/>
            <a:tailEnd/>
          </a:ln>
        </p:spPr>
        <p:txBody>
          <a:bodyPr lIns="576000" tIns="360000" bIns="36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2400"/>
              </a:spcAft>
              <a:buFont typeface="Arial" panose="020B0604020202020204" pitchFamily="34" charset="0"/>
              <a:buNone/>
            </a:pPr>
            <a:endParaRPr lang="en-US" sz="1400" dirty="0">
              <a:solidFill>
                <a:srgbClr val="000000"/>
              </a:solidFill>
              <a:highlight>
                <a:srgbClr val="F5F5F5"/>
              </a:highlight>
              <a:latin typeface="Arial Nova" panose="020B05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2A1C15F-9890-956F-DF49-20723322DF1F}"/>
              </a:ext>
            </a:extLst>
          </p:cNvPr>
          <p:cNvSpPr txBox="1"/>
          <p:nvPr/>
        </p:nvSpPr>
        <p:spPr>
          <a:xfrm>
            <a:off x="19553729" y="33515052"/>
            <a:ext cx="44971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latin typeface="Cambria" panose="02040503050406030204" pitchFamily="18" charset="0"/>
                <a:ea typeface="Cambria" panose="02040503050406030204" pitchFamily="18" charset="0"/>
              </a:rPr>
              <a:t>Conclusion</a:t>
            </a:r>
            <a:endParaRPr lang="en-IN" sz="5000" b="1" baseline="30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411A54-3BE6-EE53-3B28-0B214F901E0F}"/>
              </a:ext>
            </a:extLst>
          </p:cNvPr>
          <p:cNvSpPr txBox="1"/>
          <p:nvPr/>
        </p:nvSpPr>
        <p:spPr>
          <a:xfrm>
            <a:off x="12692968" y="20409290"/>
            <a:ext cx="16071919" cy="11058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IN" sz="4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Guidelines for Poster Presentation: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40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Please bring the printed colour poster.</a:t>
            </a:r>
          </a:p>
          <a:p>
            <a:pPr lvl="0" algn="just">
              <a:lnSpc>
                <a:spcPct val="150000"/>
              </a:lnSpc>
              <a:buChar char="•"/>
            </a:pPr>
            <a:r>
              <a:rPr lang="en-IN" sz="40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The poster should be of </a:t>
            </a:r>
            <a:r>
              <a:rPr lang="en-US" sz="40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A0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size. </a:t>
            </a:r>
          </a:p>
          <a:p>
            <a:pPr lvl="0" algn="just">
              <a:lnSpc>
                <a:spcPct val="150000"/>
              </a:lnSpc>
              <a:buChar char="•"/>
            </a:pPr>
            <a:r>
              <a:rPr lang="en-US" sz="40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Organize the poster to highlight key points and findings. The poster should have the following sections:</a:t>
            </a:r>
          </a:p>
          <a:p>
            <a:pPr lvl="1" algn="just">
              <a:lnSpc>
                <a:spcPct val="150000"/>
              </a:lnSpc>
              <a:buChar char="•"/>
            </a:pPr>
            <a:r>
              <a:rPr lang="en-US" sz="40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Introduction / Problem statement </a:t>
            </a:r>
          </a:p>
          <a:p>
            <a:pPr lvl="1" algn="just">
              <a:lnSpc>
                <a:spcPct val="150000"/>
              </a:lnSpc>
              <a:buChar char="•"/>
            </a:pPr>
            <a:r>
              <a:rPr lang="en-US" sz="40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Objective</a:t>
            </a:r>
          </a:p>
          <a:p>
            <a:pPr lvl="1" algn="just">
              <a:lnSpc>
                <a:spcPct val="150000"/>
              </a:lnSpc>
              <a:buChar char="•"/>
            </a:pPr>
            <a:r>
              <a:rPr lang="en-US" sz="40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Methodology </a:t>
            </a:r>
          </a:p>
          <a:p>
            <a:pPr lvl="1" algn="just">
              <a:lnSpc>
                <a:spcPct val="150000"/>
              </a:lnSpc>
              <a:buChar char="•"/>
            </a:pPr>
            <a:r>
              <a:rPr lang="en-US" sz="40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Results</a:t>
            </a:r>
          </a:p>
          <a:p>
            <a:pPr lvl="0" algn="just">
              <a:lnSpc>
                <a:spcPct val="150000"/>
              </a:lnSpc>
              <a:buChar char="•"/>
            </a:pPr>
            <a:r>
              <a:rPr lang="en-US" sz="40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Design for greater legibility and visual appeal. Use </a:t>
            </a:r>
            <a:r>
              <a:rPr lang="en-US" sz="40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Cambria </a:t>
            </a:r>
            <a:r>
              <a:rPr lang="en-US" sz="40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with a size of more than 40 for paragraphs and 50 for headings.</a:t>
            </a:r>
          </a:p>
          <a:p>
            <a:pPr lvl="0" algn="just">
              <a:lnSpc>
                <a:spcPct val="150000"/>
              </a:lnSpc>
              <a:buChar char="•"/>
            </a:pPr>
            <a:r>
              <a:rPr lang="en-US" sz="40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Avoid overcrowding the poster with information. Use infographics.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484D463-3519-82C2-035B-517363201BB9}"/>
              </a:ext>
            </a:extLst>
          </p:cNvPr>
          <p:cNvSpPr/>
          <p:nvPr/>
        </p:nvSpPr>
        <p:spPr bwMode="auto">
          <a:xfrm>
            <a:off x="25424336" y="8417393"/>
            <a:ext cx="3672000" cy="1405278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2924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5400" dirty="0">
                <a:latin typeface="Cambria" panose="02040503050406030204" pitchFamily="18" charset="0"/>
                <a:ea typeface="Cambria" panose="02040503050406030204" pitchFamily="18" charset="0"/>
              </a:rPr>
              <a:t>Inst. logo</a:t>
            </a:r>
            <a:endParaRPr kumimoji="0" lang="en-IN" sz="5400" b="0" i="0" u="none" strike="noStrike" cap="none" normalizeH="0" baseline="0" dirty="0">
              <a:ln>
                <a:noFill/>
              </a:ln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2F5443B-48B5-32C2-0436-5914495BECA8}"/>
              </a:ext>
            </a:extLst>
          </p:cNvPr>
          <p:cNvSpPr txBox="1"/>
          <p:nvPr/>
        </p:nvSpPr>
        <p:spPr>
          <a:xfrm>
            <a:off x="13267067" y="14053452"/>
            <a:ext cx="11048710" cy="901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40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Resize the sections as per your requirement</a:t>
            </a:r>
          </a:p>
        </p:txBody>
      </p:sp>
    </p:spTree>
    <p:extLst>
      <p:ext uri="{BB962C8B-B14F-4D97-AF65-F5344CB8AC3E}">
        <p14:creationId xmlns:p14="http://schemas.microsoft.com/office/powerpoint/2010/main" val="3539956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SimSun"/>
        <a:cs typeface=""/>
      </a:majorFont>
      <a:minorFont>
        <a:latin typeface="Calibri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292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6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292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6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SimSun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4123</TotalTime>
  <Pages>0</Pages>
  <Words>152</Words>
  <Characters>0</Characters>
  <Application>Microsoft Office PowerPoint</Application>
  <DocSecurity>0</DocSecurity>
  <PresentationFormat>Custom</PresentationFormat>
  <Lines>0</Lines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Nova</vt:lpstr>
      <vt:lpstr>Calibri</vt:lpstr>
      <vt:lpstr>Cambria</vt:lpstr>
      <vt:lpstr>Office Theme</vt:lpstr>
      <vt:lpstr>PowerPoint Presentation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barc</dc:creator>
  <cp:lastModifiedBy>00069 Bijily Balakrishnan</cp:lastModifiedBy>
  <cp:revision>51</cp:revision>
  <dcterms:created xsi:type="dcterms:W3CDTF">2012-09-10T04:49:00Z</dcterms:created>
  <dcterms:modified xsi:type="dcterms:W3CDTF">2025-06-13T09:31:05Z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1033-9.1.0.4550</vt:lpwstr>
  </property>
</Properties>
</file>